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8"/>
  </p:notesMasterIdLst>
  <p:sldIdLst>
    <p:sldId id="257" r:id="rId2"/>
    <p:sldId id="258" r:id="rId3"/>
    <p:sldId id="300" r:id="rId4"/>
    <p:sldId id="294" r:id="rId5"/>
    <p:sldId id="288" r:id="rId6"/>
    <p:sldId id="295" r:id="rId7"/>
    <p:sldId id="301" r:id="rId8"/>
    <p:sldId id="302" r:id="rId9"/>
    <p:sldId id="303" r:id="rId10"/>
    <p:sldId id="304" r:id="rId11"/>
    <p:sldId id="305" r:id="rId12"/>
    <p:sldId id="306" r:id="rId13"/>
    <p:sldId id="296" r:id="rId14"/>
    <p:sldId id="297" r:id="rId15"/>
    <p:sldId id="298" r:id="rId16"/>
    <p:sldId id="299" r:id="rId17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06" autoAdjust="0"/>
    <p:restoredTop sz="94660"/>
  </p:normalViewPr>
  <p:slideViewPr>
    <p:cSldViewPr>
      <p:cViewPr varScale="1">
        <p:scale>
          <a:sx n="148" d="100"/>
          <a:sy n="148" d="100"/>
        </p:scale>
        <p:origin x="132" y="29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6F6B5D-BDB6-4443-A910-442288FA157A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47619-C11F-4285-8C60-44A23E94B4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263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52351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2400300"/>
            <a:ext cx="6400800" cy="120015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6" y="1086978"/>
            <a:ext cx="9021537" cy="11455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6" y="1047542"/>
            <a:ext cx="9021537" cy="90435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6" y="2232488"/>
            <a:ext cx="9021537" cy="82899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129482"/>
            <a:ext cx="8229600" cy="1102519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3"/>
            <a:ext cx="2011680" cy="4388644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05980"/>
            <a:ext cx="5562600" cy="4388644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7772400" cy="3429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52351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714376"/>
            <a:ext cx="7772400" cy="1021556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910987"/>
            <a:ext cx="7772400" cy="1003697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4629150"/>
            <a:ext cx="4000500" cy="3429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20" y="1782623"/>
            <a:ext cx="9013515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69" y="1756141"/>
            <a:ext cx="9013781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36" y="1851660"/>
            <a:ext cx="9014621" cy="3429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200150"/>
            <a:ext cx="1905000" cy="337185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200150"/>
            <a:ext cx="5715000" cy="337185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675413"/>
            <a:ext cx="7315200" cy="391716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4084369"/>
            <a:ext cx="7315200" cy="51435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4629150"/>
            <a:ext cx="3886200" cy="3429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3512666"/>
            <a:ext cx="9006840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77" y="3487890"/>
            <a:ext cx="9006639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79" y="3579953"/>
            <a:ext cx="9006637" cy="3660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77" y="50007"/>
            <a:ext cx="9001873" cy="3436144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05979"/>
            <a:ext cx="7772400" cy="85725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7772400" cy="3429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4643437"/>
            <a:ext cx="2476500" cy="357188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4629150"/>
            <a:ext cx="3962400" cy="3429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4657725"/>
            <a:ext cx="457200" cy="3429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forms/d/1_kLywoqPSTgolXVFPnaESEIiRmKrgvGaa5KDmpUcy8A/edi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nko.irooo.ru/rip-inko-uspeshnyj-doshkol-nik/43-monitoring-effektivnosti-deyatelnosti-rip-inko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05980"/>
            <a:ext cx="7772400" cy="4454001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Установочный семинар «Организация работы бренда «</a:t>
            </a:r>
            <a:r>
              <a:rPr lang="ru-RU" dirty="0" err="1">
                <a:solidFill>
                  <a:srgbClr val="C00000"/>
                </a:solidFill>
              </a:rPr>
              <a:t>Предшкола</a:t>
            </a:r>
            <a:r>
              <a:rPr lang="ru-RU" dirty="0">
                <a:solidFill>
                  <a:srgbClr val="C00000"/>
                </a:solidFill>
              </a:rPr>
              <a:t> – шаг в будущее» </a:t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>Срок сдачи </a:t>
            </a:r>
            <a:r>
              <a:rPr lang="ru-RU" dirty="0" err="1">
                <a:solidFill>
                  <a:srgbClr val="FF0000"/>
                </a:solidFill>
              </a:rPr>
              <a:t>инновациооного</a:t>
            </a:r>
            <a:r>
              <a:rPr lang="ru-RU" dirty="0">
                <a:solidFill>
                  <a:srgbClr val="FF0000"/>
                </a:solidFill>
              </a:rPr>
              <a:t> продукта – до 10 сентября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413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8671095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9595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Требования к </a:t>
            </a:r>
            <a:r>
              <a:rPr lang="ru-RU" dirty="0" err="1">
                <a:solidFill>
                  <a:srgbClr val="FF0000"/>
                </a:solidFill>
              </a:rPr>
              <a:t>коучинг-проекту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/>
              <a:t>                                                 Приложение 3</a:t>
            </a:r>
            <a:endParaRPr lang="ru-RU" dirty="0"/>
          </a:p>
          <a:p>
            <a:pPr algn="ctr">
              <a:buNone/>
            </a:pPr>
            <a:r>
              <a:rPr lang="ru-RU" b="1" dirty="0"/>
              <a:t>Шаблон проекта </a:t>
            </a:r>
            <a:r>
              <a:rPr lang="ru-RU" b="1" dirty="0" err="1"/>
              <a:t>стажировочных</a:t>
            </a:r>
            <a:r>
              <a:rPr lang="ru-RU" b="1" dirty="0"/>
              <a:t> площадок </a:t>
            </a:r>
            <a:r>
              <a:rPr lang="ru-RU" b="1" dirty="0" err="1"/>
              <a:t>РИП-ИнКО</a:t>
            </a: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b="1" dirty="0"/>
              <a:t>Проект </a:t>
            </a:r>
            <a:r>
              <a:rPr lang="ru-RU" b="1" dirty="0" err="1"/>
              <a:t>стажировочной</a:t>
            </a:r>
            <a:r>
              <a:rPr lang="ru-RU" b="1" dirty="0"/>
              <a:t> площадки РИП-</a:t>
            </a:r>
            <a:r>
              <a:rPr lang="ru-RU" b="1" dirty="0" err="1"/>
              <a:t>ИнКО</a:t>
            </a:r>
            <a:r>
              <a:rPr lang="ru-RU" b="1" dirty="0"/>
              <a:t> «__________________», бренд «_______________» на 2022 год*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2626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Критерии оценки видеороликов</a:t>
            </a:r>
            <a:b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(да-1 балла, нет –о баллов)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1. Длительность ролика не более 15 мин.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2. Соответствие видеоряда содержанию УМК.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3. Сотрудничества педагога с детьми, умение вести диалог.</a:t>
            </a:r>
          </a:p>
        </p:txBody>
      </p:sp>
    </p:spTree>
    <p:extLst>
      <p:ext uri="{BB962C8B-B14F-4D97-AF65-F5344CB8AC3E}">
        <p14:creationId xmlns:p14="http://schemas.microsoft.com/office/powerpoint/2010/main" val="1527569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95486"/>
            <a:ext cx="7859216" cy="1357659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C00000"/>
                </a:solidFill>
              </a:rPr>
              <a:t>Работа на портале РИП-</a:t>
            </a:r>
            <a:r>
              <a:rPr lang="ru-RU" dirty="0" err="1">
                <a:solidFill>
                  <a:srgbClr val="C00000"/>
                </a:solidFill>
              </a:rPr>
              <a:t>ИнКО</a:t>
            </a:r>
            <a:r>
              <a:rPr lang="ru-RU" dirty="0">
                <a:solidFill>
                  <a:srgbClr val="C00000"/>
                </a:solidFill>
              </a:rPr>
              <a:t>, размещение: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14400" y="1563639"/>
            <a:ext cx="7772400" cy="2951212"/>
          </a:xfrm>
        </p:spPr>
        <p:txBody>
          <a:bodyPr/>
          <a:lstStyle/>
          <a:p>
            <a:r>
              <a:rPr lang="ru-RU" dirty="0"/>
              <a:t>- плана деятельности ОО до </a:t>
            </a:r>
            <a:r>
              <a:rPr lang="ru-RU" dirty="0">
                <a:solidFill>
                  <a:srgbClr val="C00000"/>
                </a:solidFill>
              </a:rPr>
              <a:t>31.03.2022г. </a:t>
            </a:r>
            <a:r>
              <a:rPr lang="ru-RU" dirty="0"/>
              <a:t>(Приложение 1)</a:t>
            </a:r>
          </a:p>
          <a:p>
            <a:r>
              <a:rPr lang="ru-RU" dirty="0"/>
              <a:t>- результатов его реализации (новости о проведении мероприятий) в соответствующих разделах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82652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05978"/>
            <a:ext cx="7772400" cy="1861716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C00000"/>
                </a:solidFill>
              </a:rPr>
              <a:t>Создание/обновление до </a:t>
            </a:r>
            <a:r>
              <a:rPr lang="ru-RU" sz="3200" u="sng" dirty="0">
                <a:solidFill>
                  <a:srgbClr val="C00000"/>
                </a:solidFill>
              </a:rPr>
              <a:t>31.03.2022 г. </a:t>
            </a:r>
            <a:r>
              <a:rPr lang="ru-RU" sz="3200" dirty="0">
                <a:solidFill>
                  <a:srgbClr val="C00000"/>
                </a:solidFill>
              </a:rPr>
              <a:t>вкладки РИП-</a:t>
            </a:r>
            <a:r>
              <a:rPr lang="ru-RU" sz="3200" dirty="0" err="1">
                <a:solidFill>
                  <a:srgbClr val="C00000"/>
                </a:solidFill>
              </a:rPr>
              <a:t>ИнКО</a:t>
            </a:r>
            <a:r>
              <a:rPr lang="ru-RU" sz="3200" dirty="0">
                <a:solidFill>
                  <a:srgbClr val="C00000"/>
                </a:solidFill>
              </a:rPr>
              <a:t> на сайте своей ОО на текущий год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83568" y="2067694"/>
            <a:ext cx="8003232" cy="2447156"/>
          </a:xfrm>
        </p:spPr>
        <p:txBody>
          <a:bodyPr>
            <a:normAutofit/>
          </a:bodyPr>
          <a:lstStyle/>
          <a:p>
            <a:r>
              <a:rPr lang="ru-RU" dirty="0"/>
              <a:t>- наличие вкладки РИП-</a:t>
            </a:r>
            <a:r>
              <a:rPr lang="ru-RU" dirty="0" err="1"/>
              <a:t>ИнКО</a:t>
            </a:r>
            <a:r>
              <a:rPr lang="ru-RU" dirty="0"/>
              <a:t> на сайте своей ОО</a:t>
            </a:r>
          </a:p>
          <a:p>
            <a:r>
              <a:rPr lang="ru-RU" dirty="0"/>
              <a:t>- отражение актуальной информации о деятельности участника РИП-</a:t>
            </a:r>
            <a:r>
              <a:rPr lang="ru-RU" dirty="0" err="1"/>
              <a:t>ИнКО</a:t>
            </a:r>
            <a:r>
              <a:rPr lang="ru-RU" dirty="0"/>
              <a:t> на текущий год на вкладке РИП-</a:t>
            </a:r>
            <a:r>
              <a:rPr lang="ru-RU" dirty="0" err="1"/>
              <a:t>ИнКО</a:t>
            </a:r>
            <a:r>
              <a:rPr lang="ru-RU" dirty="0"/>
              <a:t> сайта ОО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9051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Техническое задание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Принять участие в Межрегиональной научно-практической конференции «Тенденции развития образования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XXI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века: формирование навыков будущего» (16-20 мая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2022 г.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участие в секции НПК;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публикация статьи в сборнике НПК/подготовка материалов для выступления на секции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09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Техническое задание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085850"/>
            <a:ext cx="8291264" cy="379015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Принять</a:t>
            </a:r>
            <a:r>
              <a:rPr lang="ru-RU" dirty="0"/>
              <a:t> участие в  региональном этапе Международной ярмарки социально-педагогических инноваций-2022:</a:t>
            </a:r>
          </a:p>
          <a:p>
            <a:r>
              <a:rPr lang="ru-RU" dirty="0"/>
              <a:t>- представление результатов реализованного проекта;</a:t>
            </a:r>
          </a:p>
          <a:p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 Принять участие в X</a:t>
            </a:r>
            <a:r>
              <a:rPr lang="en-US" dirty="0"/>
              <a:t>IV</a:t>
            </a:r>
            <a:r>
              <a:rPr lang="ru-RU" dirty="0"/>
              <a:t> Форуме участников РИП-</a:t>
            </a:r>
            <a:r>
              <a:rPr lang="ru-RU" dirty="0" err="1"/>
              <a:t>ИнКО</a:t>
            </a:r>
            <a:r>
              <a:rPr lang="ru-RU" dirty="0"/>
              <a:t> (</a:t>
            </a:r>
            <a:r>
              <a:rPr lang="ru-RU" b="1" dirty="0"/>
              <a:t>12 -16</a:t>
            </a:r>
            <a:r>
              <a:rPr lang="ru-RU" dirty="0"/>
              <a:t> </a:t>
            </a:r>
            <a:r>
              <a:rPr lang="ru-RU" b="1" dirty="0"/>
              <a:t>декабря 2022 г.</a:t>
            </a:r>
            <a:r>
              <a:rPr lang="ru-RU" dirty="0"/>
              <a:t>):</a:t>
            </a:r>
          </a:p>
          <a:p>
            <a:r>
              <a:rPr lang="ru-RU" dirty="0"/>
              <a:t>- представление акта внедрения инновационного продукта/ паспорта инновационного продукта (Приложение 2,3) </a:t>
            </a:r>
          </a:p>
        </p:txBody>
      </p:sp>
    </p:spTree>
    <p:extLst>
      <p:ext uri="{BB962C8B-B14F-4D97-AF65-F5344CB8AC3E}">
        <p14:creationId xmlns:p14="http://schemas.microsoft.com/office/powerpoint/2010/main" val="1560790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11510"/>
            <a:ext cx="8928992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>
                <a:solidFill>
                  <a:srgbClr val="FF0000"/>
                </a:solidFill>
              </a:rPr>
              <a:t>БРЕНД «</a:t>
            </a:r>
            <a:r>
              <a:rPr lang="ru-RU" sz="4400" dirty="0" err="1">
                <a:solidFill>
                  <a:srgbClr val="FF0000"/>
                </a:solidFill>
              </a:rPr>
              <a:t>Предшкола</a:t>
            </a:r>
            <a:r>
              <a:rPr lang="ru-RU" sz="4400" dirty="0">
                <a:solidFill>
                  <a:srgbClr val="FF0000"/>
                </a:solidFill>
              </a:rPr>
              <a:t> – шаг в будущее»</a:t>
            </a:r>
            <a:br>
              <a:rPr lang="ru-RU" sz="4400" dirty="0">
                <a:solidFill>
                  <a:srgbClr val="FF0000"/>
                </a:solidFill>
              </a:rPr>
            </a:b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координатор: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1419622"/>
            <a:ext cx="4320480" cy="3528392"/>
          </a:xfrm>
        </p:spPr>
        <p:txBody>
          <a:bodyPr>
            <a:normAutofit/>
          </a:bodyPr>
          <a:lstStyle/>
          <a:p>
            <a:r>
              <a:rPr lang="ru-RU" dirty="0"/>
              <a:t>Чернобай Татьяна Александровна, доцент кафедры ДНО </a:t>
            </a:r>
          </a:p>
          <a:p>
            <a:r>
              <a:rPr lang="ru-RU" dirty="0"/>
              <a:t>тел. 89040722843</a:t>
            </a:r>
          </a:p>
          <a:p>
            <a:r>
              <a:rPr lang="ru-RU" dirty="0"/>
              <a:t>эл. почта </a:t>
            </a:r>
            <a:r>
              <a:rPr lang="en-US" dirty="0"/>
              <a:t>tanya.chernobay@yandex.ru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7596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563638"/>
            <a:ext cx="8291264" cy="35798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>
                <a:solidFill>
                  <a:srgbClr val="C00000"/>
                </a:solidFill>
              </a:rPr>
              <a:t>Информационная форма для заполнения участниками РИП-ИНКО «Успешный дошкольник»</a:t>
            </a:r>
            <a:br>
              <a:rPr lang="ru-RU" sz="3100" dirty="0">
                <a:solidFill>
                  <a:srgbClr val="C00000"/>
                </a:solidFill>
              </a:rPr>
            </a:br>
            <a:br>
              <a:rPr lang="ru-RU" dirty="0">
                <a:solidFill>
                  <a:srgbClr val="C00000"/>
                </a:solidFill>
              </a:rPr>
            </a:br>
            <a:r>
              <a:rPr lang="en-US" dirty="0">
                <a:solidFill>
                  <a:srgbClr val="C00000"/>
                </a:solidFill>
                <a:hlinkClick r:id="rId2"/>
              </a:rPr>
              <a:t>https://docs.google.com/forms/d/1_kLywoqPSTgolXVFPnaESEIiRmKrgvGaa5KDmpUcy8A/edit</a:t>
            </a:r>
            <a:br>
              <a:rPr lang="ru-RU" dirty="0">
                <a:solidFill>
                  <a:srgbClr val="C00000"/>
                </a:solidFill>
              </a:rPr>
            </a:br>
            <a:br>
              <a:rPr lang="en-US" dirty="0">
                <a:solidFill>
                  <a:srgbClr val="FF0000"/>
                </a:solidFill>
              </a:rPr>
            </a:b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509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23513"/>
            <a:ext cx="8856984" cy="720079"/>
          </a:xfrm>
        </p:spPr>
        <p:txBody>
          <a:bodyPr>
            <a:noAutofit/>
          </a:bodyPr>
          <a:lstStyle/>
          <a:p>
            <a:r>
              <a:rPr lang="ru-RU" sz="3200" dirty="0"/>
              <a:t> </a:t>
            </a:r>
            <a:r>
              <a:rPr lang="ru-RU" sz="3200" dirty="0">
                <a:solidFill>
                  <a:srgbClr val="FF0000"/>
                </a:solidFill>
              </a:rPr>
              <a:t>Оценка деятельности ОО – участников РИП-</a:t>
            </a:r>
            <a:r>
              <a:rPr lang="ru-RU" sz="3200" dirty="0" err="1">
                <a:solidFill>
                  <a:srgbClr val="FF0000"/>
                </a:solidFill>
              </a:rPr>
              <a:t>ИнКО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699544"/>
            <a:ext cx="8928992" cy="4392488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1.	</a:t>
            </a:r>
            <a:r>
              <a:rPr lang="ru-RU" sz="2700" dirty="0"/>
              <a:t>Деятельность участника РИП-</a:t>
            </a:r>
            <a:r>
              <a:rPr lang="ru-RU" sz="2700" dirty="0" err="1"/>
              <a:t>ИнКО</a:t>
            </a:r>
            <a:r>
              <a:rPr lang="ru-RU" sz="2700" dirty="0"/>
              <a:t> ежегодно оценивается по баллам в соответствии с заявленным техническим заданием. MAX количество баллов -100 б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700" dirty="0"/>
              <a:t>2.	Оценивание осуществляется на основании мониторинга эффективности, для этого каждому участнику необходимо предоставить информацию о деятельности ОО за 2022 г. в срок </a:t>
            </a:r>
            <a:r>
              <a:rPr lang="ru-RU" sz="2700" dirty="0">
                <a:solidFill>
                  <a:srgbClr val="FF0000"/>
                </a:solidFill>
              </a:rPr>
              <a:t>с 10 октября до 31 октября 2022 г</a:t>
            </a:r>
            <a:r>
              <a:rPr lang="ru-RU" sz="2700" dirty="0">
                <a:solidFill>
                  <a:schemeClr val="accent1"/>
                </a:solidFill>
              </a:rPr>
              <a:t>. </a:t>
            </a:r>
            <a:r>
              <a:rPr lang="ru-RU" sz="2700" dirty="0"/>
              <a:t>на портале РИП-</a:t>
            </a:r>
            <a:r>
              <a:rPr lang="ru-RU" sz="2700" dirty="0" err="1"/>
              <a:t>ИнКО</a:t>
            </a:r>
            <a:r>
              <a:rPr lang="ru-RU" sz="2700" dirty="0"/>
              <a:t>  </a:t>
            </a:r>
            <a:r>
              <a:rPr lang="ru-RU" sz="3200" dirty="0">
                <a:hlinkClick r:id="rId2"/>
              </a:rPr>
              <a:t>https://inko.irooo.ru/rip-inko-uspeshnyj-doshkol-nik/43-monitoring-effektivnosti-deyatelnosti-rip-inko</a:t>
            </a:r>
            <a:r>
              <a:rPr lang="ru-RU" sz="3200" dirty="0"/>
              <a:t> </a:t>
            </a:r>
            <a:endParaRPr lang="ru-RU" sz="27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700" dirty="0"/>
              <a:t>3.	Деятельность участников, которые не заполнили мониторинг эффективности оценивается </a:t>
            </a:r>
            <a:r>
              <a:rPr lang="ru-RU" sz="2700" dirty="0">
                <a:solidFill>
                  <a:srgbClr val="FF0000"/>
                </a:solidFill>
              </a:rPr>
              <a:t>в 0 баллов</a:t>
            </a:r>
            <a:r>
              <a:rPr lang="ru-RU" sz="2700" dirty="0"/>
              <a:t>. Заполненный мониторинг эффективности является </a:t>
            </a:r>
            <a:r>
              <a:rPr lang="ru-RU" sz="2700" dirty="0">
                <a:solidFill>
                  <a:srgbClr val="FF0000"/>
                </a:solidFill>
              </a:rPr>
              <a:t>годовым отчетом</a:t>
            </a:r>
            <a:r>
              <a:rPr lang="ru-RU" sz="2700" dirty="0">
                <a:solidFill>
                  <a:schemeClr val="accent1"/>
                </a:solidFill>
              </a:rPr>
              <a:t> </a:t>
            </a:r>
            <a:r>
              <a:rPr lang="ru-RU" sz="2700" dirty="0"/>
              <a:t>о деятельности участника РИП-</a:t>
            </a:r>
            <a:r>
              <a:rPr lang="ru-RU" sz="2700" dirty="0" err="1"/>
              <a:t>ИнКО</a:t>
            </a:r>
            <a:r>
              <a:rPr lang="ru-RU" sz="2700" dirty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700" dirty="0"/>
              <a:t>4.	По результатам мониторинга на основе полученных баллов, образовательные организации </a:t>
            </a:r>
            <a:r>
              <a:rPr lang="ru-RU" sz="2700" dirty="0" err="1"/>
              <a:t>рейтингуются</a:t>
            </a:r>
            <a:r>
              <a:rPr lang="ru-RU" sz="2700" dirty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700" dirty="0"/>
              <a:t>5.	ОО-участники, которые по результатам мониторинга набрали </a:t>
            </a:r>
            <a:r>
              <a:rPr lang="ru-RU" sz="2700" dirty="0">
                <a:solidFill>
                  <a:srgbClr val="FF0000"/>
                </a:solidFill>
              </a:rPr>
              <a:t>менее 30 баллов</a:t>
            </a:r>
            <a:r>
              <a:rPr lang="ru-RU" sz="2700" dirty="0"/>
              <a:t>, не получают сертификат участников РИП-</a:t>
            </a:r>
            <a:r>
              <a:rPr lang="ru-RU" sz="2700" dirty="0" err="1"/>
              <a:t>ИнКО</a:t>
            </a:r>
            <a:r>
              <a:rPr lang="ru-RU" sz="2700" dirty="0"/>
              <a:t> на следующий год и </a:t>
            </a:r>
            <a:r>
              <a:rPr lang="ru-RU" sz="2700" u="sng" dirty="0">
                <a:solidFill>
                  <a:srgbClr val="FF0000"/>
                </a:solidFill>
              </a:rPr>
              <a:t>исключаются.</a:t>
            </a:r>
          </a:p>
        </p:txBody>
      </p:sp>
    </p:spTree>
    <p:extLst>
      <p:ext uri="{BB962C8B-B14F-4D97-AF65-F5344CB8AC3E}">
        <p14:creationId xmlns:p14="http://schemas.microsoft.com/office/powerpoint/2010/main" val="845988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05978"/>
            <a:ext cx="8291264" cy="106962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Инновационные продукты бренда «</a:t>
            </a:r>
            <a:r>
              <a:rPr lang="ru-RU" b="1" dirty="0" err="1">
                <a:solidFill>
                  <a:schemeClr val="tx1"/>
                </a:solidFill>
              </a:rPr>
              <a:t>Предшкола</a:t>
            </a:r>
            <a:r>
              <a:rPr lang="ru-RU" b="1" dirty="0">
                <a:solidFill>
                  <a:schemeClr val="tx1"/>
                </a:solidFill>
              </a:rPr>
              <a:t> - шаг в будущее»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b="1" dirty="0"/>
          </a:p>
          <a:p>
            <a:pPr marL="0" indent="0" algn="ctr">
              <a:buNone/>
            </a:pPr>
            <a:r>
              <a:rPr lang="ru-RU" b="1" dirty="0" err="1"/>
              <a:t>Стажировочные</a:t>
            </a:r>
            <a:r>
              <a:rPr lang="ru-RU" b="1" dirty="0"/>
              <a:t> площадки</a:t>
            </a:r>
            <a:endParaRPr lang="en-US" b="1" dirty="0"/>
          </a:p>
          <a:p>
            <a:pPr marL="0" indent="0" algn="ctr">
              <a:buNone/>
            </a:pPr>
            <a:r>
              <a:rPr lang="ru-RU" sz="3600" dirty="0"/>
              <a:t>Алгоритмы формирования предпосылок учебных действий у детей старшего дошкольного возраста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05978"/>
            <a:ext cx="8291264" cy="106962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Инновационные продукты бренда «</a:t>
            </a:r>
            <a:r>
              <a:rPr lang="ru-RU" b="1" dirty="0" err="1">
                <a:solidFill>
                  <a:schemeClr val="tx1"/>
                </a:solidFill>
              </a:rPr>
              <a:t>Предшкола</a:t>
            </a:r>
            <a:r>
              <a:rPr lang="ru-RU" b="1" dirty="0">
                <a:solidFill>
                  <a:schemeClr val="tx1"/>
                </a:solidFill>
              </a:rPr>
              <a:t> - шаг в будущее»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b="1" dirty="0"/>
          </a:p>
          <a:p>
            <a:pPr marL="0" indent="0" algn="ctr">
              <a:buNone/>
            </a:pPr>
            <a:r>
              <a:rPr lang="ru-RU" b="1" dirty="0"/>
              <a:t>Участники </a:t>
            </a:r>
          </a:p>
          <a:p>
            <a:pPr marL="0" indent="0" algn="ctr">
              <a:buNone/>
            </a:pPr>
            <a:r>
              <a:rPr lang="ru-RU" dirty="0"/>
              <a:t>Видеофрагменты образовательной деятельности с использованием алгоритмов формирования предпосылок учебных действий у детей старшего дошкольного возраста (на основе содержания УМК «</a:t>
            </a:r>
            <a:r>
              <a:rPr lang="ru-RU" dirty="0" err="1"/>
              <a:t>Предшкола</a:t>
            </a:r>
            <a:r>
              <a:rPr lang="ru-RU" dirty="0"/>
              <a:t> нового поколения»)</a:t>
            </a:r>
          </a:p>
          <a:p>
            <a:pPr marL="0" indent="0" algn="ctr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78967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3478"/>
            <a:ext cx="8676456" cy="5020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9875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0"/>
            <a:ext cx="8604448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0357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0"/>
            <a:ext cx="8532440" cy="5143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99975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Другая 1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FFFFFF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449</TotalTime>
  <Words>514</Words>
  <Application>Microsoft Office PowerPoint</Application>
  <PresentationFormat>Экран (16:9)</PresentationFormat>
  <Paragraphs>45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Calibri</vt:lpstr>
      <vt:lpstr>Cambria</vt:lpstr>
      <vt:lpstr>Franklin Gothic Book</vt:lpstr>
      <vt:lpstr>Perpetua</vt:lpstr>
      <vt:lpstr>Times New Roman</vt:lpstr>
      <vt:lpstr>Wingdings 2</vt:lpstr>
      <vt:lpstr>Справедливость</vt:lpstr>
      <vt:lpstr>Установочный семинар «Организация работы бренда «Предшкола – шаг в будущее»  Срок сдачи инновациооного продукта – до 10 сентября</vt:lpstr>
      <vt:lpstr>БРЕНД «Предшкола – шаг в будущее» координатор:</vt:lpstr>
      <vt:lpstr>Информационная форма для заполнения участниками РИП-ИНКО «Успешный дошкольник»  https://docs.google.com/forms/d/1_kLywoqPSTgolXVFPnaESEIiRmKrgvGaa5KDmpUcy8A/edit   </vt:lpstr>
      <vt:lpstr> Оценка деятельности ОО – участников РИП-ИнКО </vt:lpstr>
      <vt:lpstr>Инновационные продукты бренда «Предшкола - шаг в будущее»</vt:lpstr>
      <vt:lpstr>Инновационные продукты бренда «Предшкола - шаг в будущее»</vt:lpstr>
      <vt:lpstr>Презентация PowerPoint</vt:lpstr>
      <vt:lpstr>Презентация PowerPoint</vt:lpstr>
      <vt:lpstr>Презентация PowerPoint</vt:lpstr>
      <vt:lpstr>Презентация PowerPoint</vt:lpstr>
      <vt:lpstr>Требования к коучинг-проекту</vt:lpstr>
      <vt:lpstr>Критерии оценки видеороликов (да-1 балла, нет –о баллов)</vt:lpstr>
      <vt:lpstr>Работа на портале РИП-ИнКО, размещение: </vt:lpstr>
      <vt:lpstr>Создание/обновление до 31.03.2022 г. вкладки РИП-ИнКО на сайте своей ОО на текущий год </vt:lpstr>
      <vt:lpstr>Техническое задание </vt:lpstr>
      <vt:lpstr>Техническое задание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БРЕНД «Детский сад-Качество-Успех»</dc:title>
  <dc:creator>123</dc:creator>
  <cp:lastModifiedBy>Fransua Danilov</cp:lastModifiedBy>
  <cp:revision>53</cp:revision>
  <dcterms:created xsi:type="dcterms:W3CDTF">2021-03-07T11:02:29Z</dcterms:created>
  <dcterms:modified xsi:type="dcterms:W3CDTF">2022-03-01T08:54:34Z</dcterms:modified>
</cp:coreProperties>
</file>